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0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8984" y="1792224"/>
            <a:ext cx="990599" cy="304799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</a:defRPr>
            </a:lvl1pPr>
          </a:lstStyle>
          <a:p>
            <a:fld id="{E9462EF3-3C4F-43EE-ACEE-D4B806740EA3}" type="datetimeFigureOut">
              <a:rPr lang="en-US" dirty="0"/>
              <a:pPr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976" y="3227832"/>
            <a:ext cx="3867912" cy="310896"/>
          </a:xfr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8" name="Rectangle 7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969927"/>
            <a:ext cx="8825657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7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43B39-165A-4B68-AA5C-581F5336313C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0704"/>
            <a:ext cx="8833104" cy="1371600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2144" y="3547872"/>
            <a:ext cx="8825659" cy="2478024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C8C57-33F9-4259-AC4F-0E3F5BEC9B94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2" name="TextBox 11"/>
          <p:cNvSpPr txBox="1"/>
          <p:nvPr/>
        </p:nvSpPr>
        <p:spPr bwMode="gray">
          <a:xfrm>
            <a:off x="898295" y="59676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 bwMode="gray">
          <a:xfrm>
            <a:off x="9715063" y="2629300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698249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 bwMode="gray">
          <a:xfrm>
            <a:off x="1945945" y="3679987"/>
            <a:ext cx="7725772" cy="342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4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8"/>
            <a:ext cx="8825659" cy="997858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8772B-8FA2-401F-A0A1-A59855EDBC3E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3525"/>
            <a:ext cx="8865623" cy="1819656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9200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D5BDE-5A90-4611-82E9-0FC5746D30C5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312916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79764"/>
            <a:ext cx="3129168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5380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4"/>
            <a:ext cx="3145380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595032"/>
            <a:ext cx="3161029" cy="58473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79764"/>
            <a:ext cx="3161029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991" y="2603500"/>
            <a:ext cx="32564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5824" y="2603500"/>
            <a:ext cx="0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DA17D-0BEA-4E76-A7FC-F7C188BC48D1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 anchor="ctr" anchorCtr="0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5"/>
            <a:ext cx="3050438" cy="57626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0916"/>
            <a:ext cx="2691242" cy="158409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7"/>
            <a:ext cx="3050438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8"/>
            <a:ext cx="3050438" cy="91257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3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3" y="5109107"/>
            <a:ext cx="3050438" cy="91794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245" y="2603500"/>
            <a:ext cx="1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7352" y="2603500"/>
            <a:ext cx="0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9AC7D-18CA-4236-82B9-D75EB1D66EAE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595033"/>
            <a:ext cx="8825659" cy="3424768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8300E-C023-45CD-A0BE-EDB7A8C6EA8B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6"/>
            <a:ext cx="1441567" cy="4748591"/>
          </a:xfrm>
          <a:prstGeom prst="rect">
            <a:avLst/>
          </a:prstGeo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5"/>
            <a:ext cx="6256025" cy="474859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20EAD-E369-4933-8469-ED7764B56A1B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8825659" cy="706964"/>
          </a:xfrm>
          <a:prstGeom prst="rect">
            <a:avLst/>
          </a:prstGeom>
        </p:spPr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C0EF2-9919-473B-8215-8616BAF10692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9192"/>
            <a:ext cx="4343400" cy="2286000"/>
          </a:xfrm>
          <a:prstGeom prst="rect">
            <a:avLst/>
          </a:prstGeom>
        </p:spPr>
        <p:txBody>
          <a:bodyPr anchor="ctr" anchorCtr="0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4576" y="2679192"/>
            <a:ext cx="3758184" cy="2286000"/>
          </a:xfrm>
        </p:spPr>
        <p:txBody>
          <a:bodyPr anchor="ctr" anchorCtr="0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472EB-AC54-4713-BFC2-BEB621108C63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8032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76" y="2603500"/>
            <a:ext cx="4828032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55A0C-791E-4545-B787-F98AD45CD761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69264"/>
            <a:ext cx="8825659" cy="704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98448"/>
            <a:ext cx="4828032" cy="284378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1" y="3187921"/>
            <a:ext cx="4825160" cy="285431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6B77-F4F4-4427-AC4F-9A623798AD82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44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790C-34EB-4565-8437-CACF4CDB7822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A4C11-22B8-4A4E-8126-B3AF6B948A8E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Rectangle 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298448"/>
            <a:ext cx="2793159" cy="1597152"/>
          </a:xfrm>
          <a:prstGeom prst="rect">
            <a:avLst/>
          </a:prstGeo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9008" y="1447800"/>
            <a:ext cx="5195997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3" y="3129280"/>
            <a:ext cx="2793159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D06B6-C816-4861-964D-15A98395707D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1A8AB-EA7C-4B1B-9D73-E2551851FABE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7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0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90786BE5-D2A3-4BF0-8B30-D7403E61B3DC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036" y="805218"/>
            <a:ext cx="10986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mère qui s’inquiète trop.</a:t>
            </a:r>
            <a:endParaRPr lang="fr-F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6035" y="2486168"/>
            <a:ext cx="96762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mère de Céline s’inquiète trop.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4066" y="1810397"/>
            <a:ext cx="3735648" cy="470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911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6035" y="2431577"/>
            <a:ext cx="96762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jour, Céline avait mal à la tête.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878" y="3807726"/>
            <a:ext cx="2226891" cy="280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43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55092" y="1735541"/>
            <a:ext cx="96762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 mère lui a dit, « Il faut que tu ailles à l’hôpital! »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878" y="3807726"/>
            <a:ext cx="2226891" cy="280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772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6035" y="2431577"/>
            <a:ext cx="96762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autre jour, Céline avait mal à la gorge.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878" y="3807726"/>
            <a:ext cx="2226891" cy="280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634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23330" y="1868734"/>
            <a:ext cx="96762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 mère lui a dit, « Il faut que tu ailles à l’hôpital! »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878" y="3807726"/>
            <a:ext cx="2226891" cy="280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028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6035" y="2431577"/>
            <a:ext cx="96762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autre jour, Céline avait mal au ventre.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878" y="3807726"/>
            <a:ext cx="2226891" cy="280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05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6035" y="1868734"/>
            <a:ext cx="96762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 mère lui a dit, « Il faut que tu ailles à l’hôpital! »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878" y="3807726"/>
            <a:ext cx="2226891" cy="280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371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87104" y="2431577"/>
            <a:ext cx="96762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mère de Céline s’inquiète trop!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878" y="3807726"/>
            <a:ext cx="2226891" cy="280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867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4274" y="1121392"/>
            <a:ext cx="96762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Elle lui a dit</a:t>
            </a:r>
          </a:p>
          <a:p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6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faut que tu ailles</a:t>
            </a:r>
            <a:endParaRPr lang="fr-FR" sz="60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878" y="3807726"/>
            <a:ext cx="2226891" cy="280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2910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28</TotalTime>
  <Words>81</Words>
  <Application>Microsoft Office PowerPoint</Application>
  <PresentationFormat>Widescreen</PresentationFormat>
  <Paragraphs>12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Ion Boardroom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2016-02-01T12:18:59Z</dcterms:created>
  <dcterms:modified xsi:type="dcterms:W3CDTF">2016-02-01T12:47:37Z</dcterms:modified>
</cp:coreProperties>
</file>